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1" r:id="rId2"/>
    <p:sldId id="256" r:id="rId3"/>
    <p:sldId id="257" r:id="rId4"/>
    <p:sldId id="258" r:id="rId5"/>
    <p:sldId id="259" r:id="rId6"/>
    <p:sldId id="260" r:id="rId7"/>
    <p:sldId id="262" r:id="rId8"/>
  </p:sldIdLst>
  <p:sldSz cx="7199313" cy="719931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68" userDrawn="1">
          <p15:clr>
            <a:srgbClr val="A4A3A4"/>
          </p15:clr>
        </p15:guide>
        <p15:guide id="2" pos="2268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F447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376" autoAdjust="0"/>
    <p:restoredTop sz="94660"/>
  </p:normalViewPr>
  <p:slideViewPr>
    <p:cSldViewPr snapToGrid="0" showGuides="1">
      <p:cViewPr varScale="1">
        <p:scale>
          <a:sx n="111" d="100"/>
          <a:sy n="111" d="100"/>
        </p:scale>
        <p:origin x="1570" y="82"/>
      </p:cViewPr>
      <p:guideLst>
        <p:guide orient="horz" pos="2268"/>
        <p:guide pos="226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9949" y="1178222"/>
            <a:ext cx="6119416" cy="2506427"/>
          </a:xfrm>
        </p:spPr>
        <p:txBody>
          <a:bodyPr anchor="b"/>
          <a:lstStyle>
            <a:lvl1pPr algn="ctr">
              <a:defRPr sz="4724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99914" y="3781306"/>
            <a:ext cx="5399485" cy="1738167"/>
          </a:xfrm>
        </p:spPr>
        <p:txBody>
          <a:bodyPr/>
          <a:lstStyle>
            <a:lvl1pPr marL="0" indent="0" algn="ctr">
              <a:buNone/>
              <a:defRPr sz="1890"/>
            </a:lvl1pPr>
            <a:lvl2pPr marL="359954" indent="0" algn="ctr">
              <a:buNone/>
              <a:defRPr sz="1575"/>
            </a:lvl2pPr>
            <a:lvl3pPr marL="719907" indent="0" algn="ctr">
              <a:buNone/>
              <a:defRPr sz="1417"/>
            </a:lvl3pPr>
            <a:lvl4pPr marL="1079861" indent="0" algn="ctr">
              <a:buNone/>
              <a:defRPr sz="1260"/>
            </a:lvl4pPr>
            <a:lvl5pPr marL="1439814" indent="0" algn="ctr">
              <a:buNone/>
              <a:defRPr sz="1260"/>
            </a:lvl5pPr>
            <a:lvl6pPr marL="1799768" indent="0" algn="ctr">
              <a:buNone/>
              <a:defRPr sz="1260"/>
            </a:lvl6pPr>
            <a:lvl7pPr marL="2159721" indent="0" algn="ctr">
              <a:buNone/>
              <a:defRPr sz="1260"/>
            </a:lvl7pPr>
            <a:lvl8pPr marL="2519675" indent="0" algn="ctr">
              <a:buNone/>
              <a:defRPr sz="1260"/>
            </a:lvl8pPr>
            <a:lvl9pPr marL="2879628" indent="0" algn="ctr">
              <a:buNone/>
              <a:defRPr sz="1260"/>
            </a:lvl9pPr>
          </a:lstStyle>
          <a:p>
            <a:r>
              <a:rPr lang="de-DE"/>
              <a:t>Master-Untertitelformat bearbeiten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0F3D00-459E-4ED9-BF15-D27997915038}" type="datetimeFigureOut">
              <a:rPr lang="de-DE" smtClean="0"/>
              <a:t>13.03.2021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587A4-CE35-4D99-BBDE-308D6CCF98C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134841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0F3D00-459E-4ED9-BF15-D27997915038}" type="datetimeFigureOut">
              <a:rPr lang="de-DE" smtClean="0"/>
              <a:t>13.03.2021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587A4-CE35-4D99-BBDE-308D6CCF98C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94732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152009" y="383297"/>
            <a:ext cx="1552352" cy="6101085"/>
          </a:xfrm>
        </p:spPr>
        <p:txBody>
          <a:bodyPr vert="eaVert"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94953" y="383297"/>
            <a:ext cx="4567064" cy="6101085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0F3D00-459E-4ED9-BF15-D27997915038}" type="datetimeFigureOut">
              <a:rPr lang="de-DE" smtClean="0"/>
              <a:t>13.03.2021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587A4-CE35-4D99-BBDE-308D6CCF98C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016284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0F3D00-459E-4ED9-BF15-D27997915038}" type="datetimeFigureOut">
              <a:rPr lang="de-DE" smtClean="0"/>
              <a:t>13.03.2021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587A4-CE35-4D99-BBDE-308D6CCF98C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933150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1204" y="1794831"/>
            <a:ext cx="6209407" cy="2994714"/>
          </a:xfrm>
        </p:spPr>
        <p:txBody>
          <a:bodyPr anchor="b"/>
          <a:lstStyle>
            <a:lvl1pPr>
              <a:defRPr sz="4724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1204" y="4817876"/>
            <a:ext cx="6209407" cy="1574849"/>
          </a:xfrm>
        </p:spPr>
        <p:txBody>
          <a:bodyPr/>
          <a:lstStyle>
            <a:lvl1pPr marL="0" indent="0">
              <a:buNone/>
              <a:defRPr sz="1890">
                <a:solidFill>
                  <a:schemeClr val="tx1"/>
                </a:solidFill>
              </a:defRPr>
            </a:lvl1pPr>
            <a:lvl2pPr marL="359954" indent="0">
              <a:buNone/>
              <a:defRPr sz="1575">
                <a:solidFill>
                  <a:schemeClr val="tx1">
                    <a:tint val="75000"/>
                  </a:schemeClr>
                </a:solidFill>
              </a:defRPr>
            </a:lvl2pPr>
            <a:lvl3pPr marL="719907" indent="0">
              <a:buNone/>
              <a:defRPr sz="1417">
                <a:solidFill>
                  <a:schemeClr val="tx1">
                    <a:tint val="75000"/>
                  </a:schemeClr>
                </a:solidFill>
              </a:defRPr>
            </a:lvl3pPr>
            <a:lvl4pPr marL="1079861" indent="0">
              <a:buNone/>
              <a:defRPr sz="1260">
                <a:solidFill>
                  <a:schemeClr val="tx1">
                    <a:tint val="75000"/>
                  </a:schemeClr>
                </a:solidFill>
              </a:defRPr>
            </a:lvl4pPr>
            <a:lvl5pPr marL="1439814" indent="0">
              <a:buNone/>
              <a:defRPr sz="1260">
                <a:solidFill>
                  <a:schemeClr val="tx1">
                    <a:tint val="75000"/>
                  </a:schemeClr>
                </a:solidFill>
              </a:defRPr>
            </a:lvl5pPr>
            <a:lvl6pPr marL="1799768" indent="0">
              <a:buNone/>
              <a:defRPr sz="1260">
                <a:solidFill>
                  <a:schemeClr val="tx1">
                    <a:tint val="75000"/>
                  </a:schemeClr>
                </a:solidFill>
              </a:defRPr>
            </a:lvl6pPr>
            <a:lvl7pPr marL="2159721" indent="0">
              <a:buNone/>
              <a:defRPr sz="1260">
                <a:solidFill>
                  <a:schemeClr val="tx1">
                    <a:tint val="75000"/>
                  </a:schemeClr>
                </a:solidFill>
              </a:defRPr>
            </a:lvl7pPr>
            <a:lvl8pPr marL="2519675" indent="0">
              <a:buNone/>
              <a:defRPr sz="1260">
                <a:solidFill>
                  <a:schemeClr val="tx1">
                    <a:tint val="75000"/>
                  </a:schemeClr>
                </a:solidFill>
              </a:defRPr>
            </a:lvl8pPr>
            <a:lvl9pPr marL="2879628" indent="0">
              <a:buNone/>
              <a:defRPr sz="126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0F3D00-459E-4ED9-BF15-D27997915038}" type="datetimeFigureOut">
              <a:rPr lang="de-DE" smtClean="0"/>
              <a:t>13.03.2021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587A4-CE35-4D99-BBDE-308D6CCF98C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980351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4953" y="1916484"/>
            <a:ext cx="3059708" cy="456789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644652" y="1916484"/>
            <a:ext cx="3059708" cy="456789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0F3D00-459E-4ED9-BF15-D27997915038}" type="datetimeFigureOut">
              <a:rPr lang="de-DE" smtClean="0"/>
              <a:t>13.03.2021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587A4-CE35-4D99-BBDE-308D6CCF98C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823626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891" y="383299"/>
            <a:ext cx="6209407" cy="1391534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891" y="1764832"/>
            <a:ext cx="3045646" cy="864917"/>
          </a:xfrm>
        </p:spPr>
        <p:txBody>
          <a:bodyPr anchor="b"/>
          <a:lstStyle>
            <a:lvl1pPr marL="0" indent="0">
              <a:buNone/>
              <a:defRPr sz="1890" b="1"/>
            </a:lvl1pPr>
            <a:lvl2pPr marL="359954" indent="0">
              <a:buNone/>
              <a:defRPr sz="1575" b="1"/>
            </a:lvl2pPr>
            <a:lvl3pPr marL="719907" indent="0">
              <a:buNone/>
              <a:defRPr sz="1417" b="1"/>
            </a:lvl3pPr>
            <a:lvl4pPr marL="1079861" indent="0">
              <a:buNone/>
              <a:defRPr sz="1260" b="1"/>
            </a:lvl4pPr>
            <a:lvl5pPr marL="1439814" indent="0">
              <a:buNone/>
              <a:defRPr sz="1260" b="1"/>
            </a:lvl5pPr>
            <a:lvl6pPr marL="1799768" indent="0">
              <a:buNone/>
              <a:defRPr sz="1260" b="1"/>
            </a:lvl6pPr>
            <a:lvl7pPr marL="2159721" indent="0">
              <a:buNone/>
              <a:defRPr sz="1260" b="1"/>
            </a:lvl7pPr>
            <a:lvl8pPr marL="2519675" indent="0">
              <a:buNone/>
              <a:defRPr sz="1260" b="1"/>
            </a:lvl8pPr>
            <a:lvl9pPr marL="2879628" indent="0">
              <a:buNone/>
              <a:defRPr sz="126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891" y="2629749"/>
            <a:ext cx="3045646" cy="3867965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644652" y="1764832"/>
            <a:ext cx="3060646" cy="864917"/>
          </a:xfrm>
        </p:spPr>
        <p:txBody>
          <a:bodyPr anchor="b"/>
          <a:lstStyle>
            <a:lvl1pPr marL="0" indent="0">
              <a:buNone/>
              <a:defRPr sz="1890" b="1"/>
            </a:lvl1pPr>
            <a:lvl2pPr marL="359954" indent="0">
              <a:buNone/>
              <a:defRPr sz="1575" b="1"/>
            </a:lvl2pPr>
            <a:lvl3pPr marL="719907" indent="0">
              <a:buNone/>
              <a:defRPr sz="1417" b="1"/>
            </a:lvl3pPr>
            <a:lvl4pPr marL="1079861" indent="0">
              <a:buNone/>
              <a:defRPr sz="1260" b="1"/>
            </a:lvl4pPr>
            <a:lvl5pPr marL="1439814" indent="0">
              <a:buNone/>
              <a:defRPr sz="1260" b="1"/>
            </a:lvl5pPr>
            <a:lvl6pPr marL="1799768" indent="0">
              <a:buNone/>
              <a:defRPr sz="1260" b="1"/>
            </a:lvl6pPr>
            <a:lvl7pPr marL="2159721" indent="0">
              <a:buNone/>
              <a:defRPr sz="1260" b="1"/>
            </a:lvl7pPr>
            <a:lvl8pPr marL="2519675" indent="0">
              <a:buNone/>
              <a:defRPr sz="1260" b="1"/>
            </a:lvl8pPr>
            <a:lvl9pPr marL="2879628" indent="0">
              <a:buNone/>
              <a:defRPr sz="126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644652" y="2629749"/>
            <a:ext cx="3060646" cy="3867965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0F3D00-459E-4ED9-BF15-D27997915038}" type="datetimeFigureOut">
              <a:rPr lang="de-DE" smtClean="0"/>
              <a:t>13.03.2021</a:t>
            </a:fld>
            <a:endParaRPr lang="de-D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587A4-CE35-4D99-BBDE-308D6CCF98C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556610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0F3D00-459E-4ED9-BF15-D27997915038}" type="datetimeFigureOut">
              <a:rPr lang="de-DE" smtClean="0"/>
              <a:t>13.03.2021</a:t>
            </a:fld>
            <a:endParaRPr lang="de-D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587A4-CE35-4D99-BBDE-308D6CCF98C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874837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0F3D00-459E-4ED9-BF15-D27997915038}" type="datetimeFigureOut">
              <a:rPr lang="de-DE" smtClean="0"/>
              <a:t>13.03.2021</a:t>
            </a:fld>
            <a:endParaRPr lang="de-D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587A4-CE35-4D99-BBDE-308D6CCF98C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386149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890" y="479954"/>
            <a:ext cx="2321966" cy="1679840"/>
          </a:xfrm>
        </p:spPr>
        <p:txBody>
          <a:bodyPr anchor="b"/>
          <a:lstStyle>
            <a:lvl1pPr>
              <a:defRPr sz="2519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60646" y="1036570"/>
            <a:ext cx="3644652" cy="5116178"/>
          </a:xfrm>
        </p:spPr>
        <p:txBody>
          <a:bodyPr/>
          <a:lstStyle>
            <a:lvl1pPr>
              <a:defRPr sz="2519"/>
            </a:lvl1pPr>
            <a:lvl2pPr>
              <a:defRPr sz="2204"/>
            </a:lvl2pPr>
            <a:lvl3pPr>
              <a:defRPr sz="1890"/>
            </a:lvl3pPr>
            <a:lvl4pPr>
              <a:defRPr sz="1575"/>
            </a:lvl4pPr>
            <a:lvl5pPr>
              <a:defRPr sz="1575"/>
            </a:lvl5pPr>
            <a:lvl6pPr>
              <a:defRPr sz="1575"/>
            </a:lvl6pPr>
            <a:lvl7pPr>
              <a:defRPr sz="1575"/>
            </a:lvl7pPr>
            <a:lvl8pPr>
              <a:defRPr sz="1575"/>
            </a:lvl8pPr>
            <a:lvl9pPr>
              <a:defRPr sz="1575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890" y="2159794"/>
            <a:ext cx="2321966" cy="4001285"/>
          </a:xfrm>
        </p:spPr>
        <p:txBody>
          <a:bodyPr/>
          <a:lstStyle>
            <a:lvl1pPr marL="0" indent="0">
              <a:buNone/>
              <a:defRPr sz="1260"/>
            </a:lvl1pPr>
            <a:lvl2pPr marL="359954" indent="0">
              <a:buNone/>
              <a:defRPr sz="1102"/>
            </a:lvl2pPr>
            <a:lvl3pPr marL="719907" indent="0">
              <a:buNone/>
              <a:defRPr sz="945"/>
            </a:lvl3pPr>
            <a:lvl4pPr marL="1079861" indent="0">
              <a:buNone/>
              <a:defRPr sz="787"/>
            </a:lvl4pPr>
            <a:lvl5pPr marL="1439814" indent="0">
              <a:buNone/>
              <a:defRPr sz="787"/>
            </a:lvl5pPr>
            <a:lvl6pPr marL="1799768" indent="0">
              <a:buNone/>
              <a:defRPr sz="787"/>
            </a:lvl6pPr>
            <a:lvl7pPr marL="2159721" indent="0">
              <a:buNone/>
              <a:defRPr sz="787"/>
            </a:lvl7pPr>
            <a:lvl8pPr marL="2519675" indent="0">
              <a:buNone/>
              <a:defRPr sz="787"/>
            </a:lvl8pPr>
            <a:lvl9pPr marL="2879628" indent="0">
              <a:buNone/>
              <a:defRPr sz="787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0F3D00-459E-4ED9-BF15-D27997915038}" type="datetimeFigureOut">
              <a:rPr lang="de-DE" smtClean="0"/>
              <a:t>13.03.2021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587A4-CE35-4D99-BBDE-308D6CCF98C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022431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890" y="479954"/>
            <a:ext cx="2321966" cy="1679840"/>
          </a:xfrm>
        </p:spPr>
        <p:txBody>
          <a:bodyPr anchor="b"/>
          <a:lstStyle>
            <a:lvl1pPr>
              <a:defRPr sz="2519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060646" y="1036570"/>
            <a:ext cx="3644652" cy="5116178"/>
          </a:xfrm>
        </p:spPr>
        <p:txBody>
          <a:bodyPr anchor="t"/>
          <a:lstStyle>
            <a:lvl1pPr marL="0" indent="0">
              <a:buNone/>
              <a:defRPr sz="2519"/>
            </a:lvl1pPr>
            <a:lvl2pPr marL="359954" indent="0">
              <a:buNone/>
              <a:defRPr sz="2204"/>
            </a:lvl2pPr>
            <a:lvl3pPr marL="719907" indent="0">
              <a:buNone/>
              <a:defRPr sz="1890"/>
            </a:lvl3pPr>
            <a:lvl4pPr marL="1079861" indent="0">
              <a:buNone/>
              <a:defRPr sz="1575"/>
            </a:lvl4pPr>
            <a:lvl5pPr marL="1439814" indent="0">
              <a:buNone/>
              <a:defRPr sz="1575"/>
            </a:lvl5pPr>
            <a:lvl6pPr marL="1799768" indent="0">
              <a:buNone/>
              <a:defRPr sz="1575"/>
            </a:lvl6pPr>
            <a:lvl7pPr marL="2159721" indent="0">
              <a:buNone/>
              <a:defRPr sz="1575"/>
            </a:lvl7pPr>
            <a:lvl8pPr marL="2519675" indent="0">
              <a:buNone/>
              <a:defRPr sz="1575"/>
            </a:lvl8pPr>
            <a:lvl9pPr marL="2879628" indent="0">
              <a:buNone/>
              <a:defRPr sz="1575"/>
            </a:lvl9pPr>
          </a:lstStyle>
          <a:p>
            <a:r>
              <a:rPr lang="de-DE"/>
              <a:t>Bild durch Klicken auf Symbol hinzufügen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890" y="2159794"/>
            <a:ext cx="2321966" cy="4001285"/>
          </a:xfrm>
        </p:spPr>
        <p:txBody>
          <a:bodyPr/>
          <a:lstStyle>
            <a:lvl1pPr marL="0" indent="0">
              <a:buNone/>
              <a:defRPr sz="1260"/>
            </a:lvl1pPr>
            <a:lvl2pPr marL="359954" indent="0">
              <a:buNone/>
              <a:defRPr sz="1102"/>
            </a:lvl2pPr>
            <a:lvl3pPr marL="719907" indent="0">
              <a:buNone/>
              <a:defRPr sz="945"/>
            </a:lvl3pPr>
            <a:lvl4pPr marL="1079861" indent="0">
              <a:buNone/>
              <a:defRPr sz="787"/>
            </a:lvl4pPr>
            <a:lvl5pPr marL="1439814" indent="0">
              <a:buNone/>
              <a:defRPr sz="787"/>
            </a:lvl5pPr>
            <a:lvl6pPr marL="1799768" indent="0">
              <a:buNone/>
              <a:defRPr sz="787"/>
            </a:lvl6pPr>
            <a:lvl7pPr marL="2159721" indent="0">
              <a:buNone/>
              <a:defRPr sz="787"/>
            </a:lvl7pPr>
            <a:lvl8pPr marL="2519675" indent="0">
              <a:buNone/>
              <a:defRPr sz="787"/>
            </a:lvl8pPr>
            <a:lvl9pPr marL="2879628" indent="0">
              <a:buNone/>
              <a:defRPr sz="787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0F3D00-459E-4ED9-BF15-D27997915038}" type="datetimeFigureOut">
              <a:rPr lang="de-DE" smtClean="0"/>
              <a:t>13.03.2021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587A4-CE35-4D99-BBDE-308D6CCF98C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815469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94953" y="383299"/>
            <a:ext cx="6209407" cy="139153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4953" y="1916484"/>
            <a:ext cx="6209407" cy="45678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94953" y="6672698"/>
            <a:ext cx="1619845" cy="38329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4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0F3D00-459E-4ED9-BF15-D27997915038}" type="datetimeFigureOut">
              <a:rPr lang="de-DE" smtClean="0"/>
              <a:t>13.03.2021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384773" y="6672698"/>
            <a:ext cx="2429768" cy="38329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4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084515" y="6672698"/>
            <a:ext cx="1619845" cy="38329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4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8587A4-CE35-4D99-BBDE-308D6CCF98C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577623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719907" rtl="0" eaLnBrk="1" latinLnBrk="0" hangingPunct="1">
        <a:lnSpc>
          <a:spcPct val="90000"/>
        </a:lnSpc>
        <a:spcBef>
          <a:spcPct val="0"/>
        </a:spcBef>
        <a:buNone/>
        <a:defRPr sz="3464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9977" indent="-179977" algn="l" defTabSz="719907" rtl="0" eaLnBrk="1" latinLnBrk="0" hangingPunct="1">
        <a:lnSpc>
          <a:spcPct val="90000"/>
        </a:lnSpc>
        <a:spcBef>
          <a:spcPts val="787"/>
        </a:spcBef>
        <a:buFont typeface="Arial" panose="020B0604020202020204" pitchFamily="34" charset="0"/>
        <a:buChar char="•"/>
        <a:defRPr sz="2204" kern="1200">
          <a:solidFill>
            <a:schemeClr val="tx1"/>
          </a:solidFill>
          <a:latin typeface="+mn-lt"/>
          <a:ea typeface="+mn-ea"/>
          <a:cs typeface="+mn-cs"/>
        </a:defRPr>
      </a:lvl1pPr>
      <a:lvl2pPr marL="539930" indent="-179977" algn="l" defTabSz="719907" rtl="0" eaLnBrk="1" latinLnBrk="0" hangingPunct="1">
        <a:lnSpc>
          <a:spcPct val="90000"/>
        </a:lnSpc>
        <a:spcBef>
          <a:spcPts val="394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2pPr>
      <a:lvl3pPr marL="899884" indent="-179977" algn="l" defTabSz="719907" rtl="0" eaLnBrk="1" latinLnBrk="0" hangingPunct="1">
        <a:lnSpc>
          <a:spcPct val="90000"/>
        </a:lnSpc>
        <a:spcBef>
          <a:spcPts val="394"/>
        </a:spcBef>
        <a:buFont typeface="Arial" panose="020B0604020202020204" pitchFamily="34" charset="0"/>
        <a:buChar char="•"/>
        <a:defRPr sz="1575" kern="1200">
          <a:solidFill>
            <a:schemeClr val="tx1"/>
          </a:solidFill>
          <a:latin typeface="+mn-lt"/>
          <a:ea typeface="+mn-ea"/>
          <a:cs typeface="+mn-cs"/>
        </a:defRPr>
      </a:lvl3pPr>
      <a:lvl4pPr marL="1259837" indent="-179977" algn="l" defTabSz="719907" rtl="0" eaLnBrk="1" latinLnBrk="0" hangingPunct="1">
        <a:lnSpc>
          <a:spcPct val="90000"/>
        </a:lnSpc>
        <a:spcBef>
          <a:spcPts val="394"/>
        </a:spcBef>
        <a:buFont typeface="Arial" panose="020B0604020202020204" pitchFamily="34" charset="0"/>
        <a:buChar char="•"/>
        <a:defRPr sz="1417" kern="1200">
          <a:solidFill>
            <a:schemeClr val="tx1"/>
          </a:solidFill>
          <a:latin typeface="+mn-lt"/>
          <a:ea typeface="+mn-ea"/>
          <a:cs typeface="+mn-cs"/>
        </a:defRPr>
      </a:lvl4pPr>
      <a:lvl5pPr marL="1619791" indent="-179977" algn="l" defTabSz="719907" rtl="0" eaLnBrk="1" latinLnBrk="0" hangingPunct="1">
        <a:lnSpc>
          <a:spcPct val="90000"/>
        </a:lnSpc>
        <a:spcBef>
          <a:spcPts val="394"/>
        </a:spcBef>
        <a:buFont typeface="Arial" panose="020B0604020202020204" pitchFamily="34" charset="0"/>
        <a:buChar char="•"/>
        <a:defRPr sz="1417" kern="1200">
          <a:solidFill>
            <a:schemeClr val="tx1"/>
          </a:solidFill>
          <a:latin typeface="+mn-lt"/>
          <a:ea typeface="+mn-ea"/>
          <a:cs typeface="+mn-cs"/>
        </a:defRPr>
      </a:lvl5pPr>
      <a:lvl6pPr marL="1979745" indent="-179977" algn="l" defTabSz="719907" rtl="0" eaLnBrk="1" latinLnBrk="0" hangingPunct="1">
        <a:lnSpc>
          <a:spcPct val="90000"/>
        </a:lnSpc>
        <a:spcBef>
          <a:spcPts val="394"/>
        </a:spcBef>
        <a:buFont typeface="Arial" panose="020B0604020202020204" pitchFamily="34" charset="0"/>
        <a:buChar char="•"/>
        <a:defRPr sz="1417" kern="1200">
          <a:solidFill>
            <a:schemeClr val="tx1"/>
          </a:solidFill>
          <a:latin typeface="+mn-lt"/>
          <a:ea typeface="+mn-ea"/>
          <a:cs typeface="+mn-cs"/>
        </a:defRPr>
      </a:lvl6pPr>
      <a:lvl7pPr marL="2339698" indent="-179977" algn="l" defTabSz="719907" rtl="0" eaLnBrk="1" latinLnBrk="0" hangingPunct="1">
        <a:lnSpc>
          <a:spcPct val="90000"/>
        </a:lnSpc>
        <a:spcBef>
          <a:spcPts val="394"/>
        </a:spcBef>
        <a:buFont typeface="Arial" panose="020B0604020202020204" pitchFamily="34" charset="0"/>
        <a:buChar char="•"/>
        <a:defRPr sz="1417" kern="1200">
          <a:solidFill>
            <a:schemeClr val="tx1"/>
          </a:solidFill>
          <a:latin typeface="+mn-lt"/>
          <a:ea typeface="+mn-ea"/>
          <a:cs typeface="+mn-cs"/>
        </a:defRPr>
      </a:lvl7pPr>
      <a:lvl8pPr marL="2699652" indent="-179977" algn="l" defTabSz="719907" rtl="0" eaLnBrk="1" latinLnBrk="0" hangingPunct="1">
        <a:lnSpc>
          <a:spcPct val="90000"/>
        </a:lnSpc>
        <a:spcBef>
          <a:spcPts val="394"/>
        </a:spcBef>
        <a:buFont typeface="Arial" panose="020B0604020202020204" pitchFamily="34" charset="0"/>
        <a:buChar char="•"/>
        <a:defRPr sz="1417" kern="1200">
          <a:solidFill>
            <a:schemeClr val="tx1"/>
          </a:solidFill>
          <a:latin typeface="+mn-lt"/>
          <a:ea typeface="+mn-ea"/>
          <a:cs typeface="+mn-cs"/>
        </a:defRPr>
      </a:lvl8pPr>
      <a:lvl9pPr marL="3059605" indent="-179977" algn="l" defTabSz="719907" rtl="0" eaLnBrk="1" latinLnBrk="0" hangingPunct="1">
        <a:lnSpc>
          <a:spcPct val="90000"/>
        </a:lnSpc>
        <a:spcBef>
          <a:spcPts val="394"/>
        </a:spcBef>
        <a:buFont typeface="Arial" panose="020B0604020202020204" pitchFamily="34" charset="0"/>
        <a:buChar char="•"/>
        <a:defRPr sz="141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19907" rtl="0" eaLnBrk="1" latinLnBrk="0" hangingPunct="1">
        <a:defRPr sz="1417" kern="1200">
          <a:solidFill>
            <a:schemeClr val="tx1"/>
          </a:solidFill>
          <a:latin typeface="+mn-lt"/>
          <a:ea typeface="+mn-ea"/>
          <a:cs typeface="+mn-cs"/>
        </a:defRPr>
      </a:lvl1pPr>
      <a:lvl2pPr marL="359954" algn="l" defTabSz="719907" rtl="0" eaLnBrk="1" latinLnBrk="0" hangingPunct="1">
        <a:defRPr sz="1417" kern="1200">
          <a:solidFill>
            <a:schemeClr val="tx1"/>
          </a:solidFill>
          <a:latin typeface="+mn-lt"/>
          <a:ea typeface="+mn-ea"/>
          <a:cs typeface="+mn-cs"/>
        </a:defRPr>
      </a:lvl2pPr>
      <a:lvl3pPr marL="719907" algn="l" defTabSz="719907" rtl="0" eaLnBrk="1" latinLnBrk="0" hangingPunct="1">
        <a:defRPr sz="1417" kern="1200">
          <a:solidFill>
            <a:schemeClr val="tx1"/>
          </a:solidFill>
          <a:latin typeface="+mn-lt"/>
          <a:ea typeface="+mn-ea"/>
          <a:cs typeface="+mn-cs"/>
        </a:defRPr>
      </a:lvl3pPr>
      <a:lvl4pPr marL="1079861" algn="l" defTabSz="719907" rtl="0" eaLnBrk="1" latinLnBrk="0" hangingPunct="1">
        <a:defRPr sz="1417" kern="1200">
          <a:solidFill>
            <a:schemeClr val="tx1"/>
          </a:solidFill>
          <a:latin typeface="+mn-lt"/>
          <a:ea typeface="+mn-ea"/>
          <a:cs typeface="+mn-cs"/>
        </a:defRPr>
      </a:lvl4pPr>
      <a:lvl5pPr marL="1439814" algn="l" defTabSz="719907" rtl="0" eaLnBrk="1" latinLnBrk="0" hangingPunct="1">
        <a:defRPr sz="1417" kern="1200">
          <a:solidFill>
            <a:schemeClr val="tx1"/>
          </a:solidFill>
          <a:latin typeface="+mn-lt"/>
          <a:ea typeface="+mn-ea"/>
          <a:cs typeface="+mn-cs"/>
        </a:defRPr>
      </a:lvl5pPr>
      <a:lvl6pPr marL="1799768" algn="l" defTabSz="719907" rtl="0" eaLnBrk="1" latinLnBrk="0" hangingPunct="1">
        <a:defRPr sz="1417" kern="1200">
          <a:solidFill>
            <a:schemeClr val="tx1"/>
          </a:solidFill>
          <a:latin typeface="+mn-lt"/>
          <a:ea typeface="+mn-ea"/>
          <a:cs typeface="+mn-cs"/>
        </a:defRPr>
      </a:lvl6pPr>
      <a:lvl7pPr marL="2159721" algn="l" defTabSz="719907" rtl="0" eaLnBrk="1" latinLnBrk="0" hangingPunct="1">
        <a:defRPr sz="1417" kern="1200">
          <a:solidFill>
            <a:schemeClr val="tx1"/>
          </a:solidFill>
          <a:latin typeface="+mn-lt"/>
          <a:ea typeface="+mn-ea"/>
          <a:cs typeface="+mn-cs"/>
        </a:defRPr>
      </a:lvl7pPr>
      <a:lvl8pPr marL="2519675" algn="l" defTabSz="719907" rtl="0" eaLnBrk="1" latinLnBrk="0" hangingPunct="1">
        <a:defRPr sz="1417" kern="1200">
          <a:solidFill>
            <a:schemeClr val="tx1"/>
          </a:solidFill>
          <a:latin typeface="+mn-lt"/>
          <a:ea typeface="+mn-ea"/>
          <a:cs typeface="+mn-cs"/>
        </a:defRPr>
      </a:lvl8pPr>
      <a:lvl9pPr marL="2879628" algn="l" defTabSz="719907" rtl="0" eaLnBrk="1" latinLnBrk="0" hangingPunct="1">
        <a:defRPr sz="141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F447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E01C8545-6B45-44A4-B48E-1C5C222FAEF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058863" y="1048400"/>
            <a:ext cx="3081211" cy="3081211"/>
          </a:xfrm>
          <a:prstGeom prst="rect">
            <a:avLst/>
          </a:prstGeom>
        </p:spPr>
      </p:pic>
      <p:sp>
        <p:nvSpPr>
          <p:cNvPr id="4" name="Textfeld 3">
            <a:extLst>
              <a:ext uri="{FF2B5EF4-FFF2-40B4-BE49-F238E27FC236}">
                <a16:creationId xmlns:a16="http://schemas.microsoft.com/office/drawing/2014/main" id="{A3A30766-4C86-4987-92B5-B0EBFB8EA14A}"/>
              </a:ext>
            </a:extLst>
          </p:cNvPr>
          <p:cNvSpPr txBox="1"/>
          <p:nvPr/>
        </p:nvSpPr>
        <p:spPr>
          <a:xfrm>
            <a:off x="1026520" y="4640754"/>
            <a:ext cx="5145896" cy="21010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de-DE" sz="4000" dirty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Tastenkombinationen</a:t>
            </a:r>
            <a:br>
              <a:rPr lang="de-DE" sz="4000" dirty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</a:br>
            <a:r>
              <a:rPr lang="de-DE" sz="4000" dirty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in Microsoft TEAMS</a:t>
            </a:r>
          </a:p>
          <a:p>
            <a:pPr algn="ctr">
              <a:lnSpc>
                <a:spcPct val="120000"/>
              </a:lnSpc>
              <a:spcBef>
                <a:spcPts val="1200"/>
              </a:spcBef>
            </a:pPr>
            <a:r>
              <a:rPr lang="de-DE" sz="2200" dirty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Gewürfelt, nicht geschüttelt</a:t>
            </a:r>
          </a:p>
        </p:txBody>
      </p:sp>
    </p:spTree>
    <p:extLst>
      <p:ext uri="{BB962C8B-B14F-4D97-AF65-F5344CB8AC3E}">
        <p14:creationId xmlns:p14="http://schemas.microsoft.com/office/powerpoint/2010/main" val="1919714893"/>
      </p:ext>
    </p:extLst>
  </p:cSld>
  <p:clrMapOvr>
    <a:masterClrMapping/>
  </p:clrMapOvr>
  <p:transition spd="slow" advTm="2000">
    <p:split orient="vert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>
            <a:extLst>
              <a:ext uri="{FF2B5EF4-FFF2-40B4-BE49-F238E27FC236}">
                <a16:creationId xmlns:a16="http://schemas.microsoft.com/office/drawing/2014/main" id="{E53F4399-5624-42B4-8D2D-84AD4A2025A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683" y="-4683"/>
            <a:ext cx="7208678" cy="72086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86976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Tm="2500">
        <p14:prism/>
      </p:transition>
    </mc:Choice>
    <mc:Fallback>
      <p:transition spd="slow" advTm="2500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0E5364DA-CF0F-4264-8C4B-FE8D44C4EC7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8958" y="-8958"/>
            <a:ext cx="7217229" cy="72172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35819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Tm="2500">
        <p14:prism dir="u"/>
      </p:transition>
    </mc:Choice>
    <mc:Fallback>
      <p:transition spd="slow" advTm="2500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4B112A9A-FFE7-4148-887A-460EE782DA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683" y="-4683"/>
            <a:ext cx="7208678" cy="72086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7428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Tm="2500">
        <p14:prism/>
      </p:transition>
    </mc:Choice>
    <mc:Fallback>
      <p:transition spd="slow" advTm="2500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8C53EE3D-57C9-434F-B8D9-848B6A2787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683" y="-4683"/>
            <a:ext cx="7208678" cy="72086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11062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Tm="2500">
        <p14:prism dir="d"/>
      </p:transition>
    </mc:Choice>
    <mc:Fallback>
      <p:transition spd="slow" advTm="2500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3891C003-B15A-4EBB-99B3-79F1BE25352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683" y="-4683"/>
            <a:ext cx="7208678" cy="72086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26976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Tm="2500">
        <p14:prism dir="r"/>
      </p:transition>
    </mc:Choice>
    <mc:Fallback>
      <p:transition spd="slow" advTm="2500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F447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>
            <a:extLst>
              <a:ext uri="{FF2B5EF4-FFF2-40B4-BE49-F238E27FC236}">
                <a16:creationId xmlns:a16="http://schemas.microsoft.com/office/drawing/2014/main" id="{33C05DEC-D6DA-4BBB-AAF4-73255F4752CB}"/>
              </a:ext>
            </a:extLst>
          </p:cNvPr>
          <p:cNvSpPr txBox="1"/>
          <p:nvPr/>
        </p:nvSpPr>
        <p:spPr>
          <a:xfrm>
            <a:off x="773113" y="2401379"/>
            <a:ext cx="5653086" cy="2473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20000"/>
              </a:lnSpc>
              <a:spcBef>
                <a:spcPts val="1200"/>
              </a:spcBef>
            </a:pPr>
            <a:r>
              <a:rPr lang="de-DE" sz="2400" dirty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Danke für die perfekte Vorlage an </a:t>
            </a:r>
            <a:br>
              <a:rPr lang="de-DE" sz="2800" dirty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</a:br>
            <a:r>
              <a:rPr lang="de-DE" sz="4800" dirty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MARKUS WIDL</a:t>
            </a:r>
            <a:br>
              <a:rPr lang="de-DE" sz="2800" dirty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</a:br>
            <a:r>
              <a:rPr lang="de-DE" sz="2400" dirty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Teams Technical Specialist bei Microsoft</a:t>
            </a:r>
            <a:endParaRPr lang="de-DE" sz="2800" dirty="0">
              <a:solidFill>
                <a:schemeClr val="bg1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 algn="ctr">
              <a:lnSpc>
                <a:spcPct val="120000"/>
              </a:lnSpc>
              <a:spcBef>
                <a:spcPts val="1800"/>
              </a:spcBef>
            </a:pPr>
            <a:r>
              <a:rPr lang="de-DE" sz="2200" dirty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https://www.linkedin.com/in/markus-widl/ 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EA140589-7C84-4DDE-A90B-3B8C1D590E06}"/>
              </a:ext>
            </a:extLst>
          </p:cNvPr>
          <p:cNvSpPr txBox="1"/>
          <p:nvPr/>
        </p:nvSpPr>
        <p:spPr>
          <a:xfrm>
            <a:off x="991089" y="6648306"/>
            <a:ext cx="521713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1200" dirty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Aufbereitet und animiert von Dieter Schiecke | www.office-kompetenz.de</a:t>
            </a:r>
          </a:p>
        </p:txBody>
      </p:sp>
    </p:spTree>
    <p:extLst>
      <p:ext uri="{BB962C8B-B14F-4D97-AF65-F5344CB8AC3E}">
        <p14:creationId xmlns:p14="http://schemas.microsoft.com/office/powerpoint/2010/main" val="32994352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Tm="3000">
        <p14:prism dir="u"/>
      </p:transition>
    </mc:Choice>
    <mc:Fallback>
      <p:transition spd="slow" advTm="3000">
        <p:fade/>
      </p:transition>
    </mc:Fallback>
  </mc:AlternateContent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48</Words>
  <Application>Microsoft Office PowerPoint</Application>
  <PresentationFormat>Benutzerdefiniert</PresentationFormat>
  <Paragraphs>5</Paragraphs>
  <Slides>7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7</vt:i4>
      </vt:variant>
    </vt:vector>
  </HeadingPairs>
  <TitlesOfParts>
    <vt:vector size="12" baseType="lpstr">
      <vt:lpstr>Arial</vt:lpstr>
      <vt:lpstr>Calibri</vt:lpstr>
      <vt:lpstr>Calibri Light</vt:lpstr>
      <vt:lpstr>Open Sans Light</vt:lpstr>
      <vt:lpstr>Office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>office-kompetenz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TEAMS-Tastenkürzel als animierter Würfel</dc:title>
  <dc:subject>Produktivität</dc:subject>
  <dc:creator>Dieter Schiecke | Teamchef office-kompetenz</dc:creator>
  <dc:description>www.office-kompetenz.de</dc:description>
  <cp:lastModifiedBy>DS</cp:lastModifiedBy>
  <cp:revision>6</cp:revision>
  <dcterms:created xsi:type="dcterms:W3CDTF">2021-03-13T09:03:43Z</dcterms:created>
  <dcterms:modified xsi:type="dcterms:W3CDTF">2021-03-13T11:28:22Z</dcterms:modified>
</cp:coreProperties>
</file>